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OFFER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offer You, O Lord divine,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humble gifts of bread and wine.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place them on your altar Lord, today.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them worthy of you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 your blessings from above,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Sanctify these gifts O Lord we pray.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take our hearts, take our minds,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all we have make them thine.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Coda: 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Lord, take all we have, O Lord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82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OFFER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577</cp:revision>
  <dcterms:modified xsi:type="dcterms:W3CDTF">2024-07-04T14:13:41Z</dcterms:modified>
</cp:coreProperties>
</file>