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3038" dt="2023-07-15T17:58:47.50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ALABARE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,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a mi senor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(I’ll praise my Lord (3) for evermore)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There’s no God as great as you, O Lord.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There is none, there is none! [2]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There’s no God who does the mighty wonders.</a:t>
            </a: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That our Lord our God has done [2]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Not with an army, nor with their weapons,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But by the </a:t>
            </a:r>
            <a:r>
              <a:rPr lang="en-GB" sz="3600" b="1">
                <a:solidFill>
                  <a:schemeClr val="lt1"/>
                </a:solidFill>
              </a:rPr>
              <a:t>Holy Spirit’s </a:t>
            </a:r>
            <a:r>
              <a:rPr lang="en-GB" sz="3600" b="1" dirty="0">
                <a:solidFill>
                  <a:schemeClr val="lt1"/>
                </a:solidFill>
              </a:rPr>
              <a:t>power! [2]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ALABARE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337</cp:revision>
  <dcterms:modified xsi:type="dcterms:W3CDTF">2024-02-29T12:03:48Z</dcterms:modified>
</cp:coreProperties>
</file>