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5297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922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LIVE ON IN MY LOVE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will live in my love, if you keep my command, This commandment I give to you: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you love one another,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one as your brother,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one as I love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Live on live on in my love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the Father has loved me, so I love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Live on, live on in my love.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1883923A-668A-99AF-6265-FA8F94D627E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LIVE ON IN MY LOVE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am the Vine, my Father the vine-grower,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is looking for fruits of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Barren branches he prunes off,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fruitful branches he trims clean,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trims clean 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all selfishness.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Live on live on in my love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the Father has loved me, so I love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Live on, live on in my love.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CAC36383-DC69-1B7A-D32B-654AA87BB8D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4688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LIVE ON IN MY LOVE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Father will send you another Paraclete,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 with you always, always,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the Spirit of truth;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the Spirit of peace;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Spirit of unity.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Live on live on in my love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the Father has loved me, so I love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Live on, live on in my love.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224637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219</Words>
  <Application>Microsoft Office PowerPoint</Application>
  <PresentationFormat>On-screen Show (4:3)</PresentationFormat>
  <Paragraphs>31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LIVE ON IN MY LOVE</vt:lpstr>
      <vt:lpstr>LIVE ON IN MY LOVE</vt:lpstr>
      <vt:lpstr>LIVE ON IN MY LOVE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2024-11-26T04:37:11Z</dcterms:modified>
</cp:coreProperties>
</file>