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RECEIPPT-TAGS:GLORIA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72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COMMUNITY GLORY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Glory, glory to God in the highest and on earth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bg1"/>
                </a:solidFill>
              </a:rPr>
              <a:t>peace to people of </a:t>
            </a:r>
            <a:r>
              <a:rPr lang="en-US" sz="3600" b="1">
                <a:solidFill>
                  <a:schemeClr val="bg1"/>
                </a:solidFill>
              </a:rPr>
              <a:t>good will</a:t>
            </a: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praise you, we bless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adore you, we glorify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We give you thanks for your great glory.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God heavenly King O God Almighty Father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Jesus Christ, only begotten Son,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Lord God, Lamb of God, Son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have mercy on us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75CE53A-A40A-C353-AB01-F64BFFAFAE1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COMMUNITY GLORY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take away the sins of the world,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receive our prayer.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are seated at the right hand of the Father,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Have mercy on us.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US" sz="355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For you alone are the Holy One,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alone are the Lord,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You alone are the most High, Jesus Christ.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bg1"/>
                </a:solidFill>
              </a:rPr>
              <a:t>With the Holy Spirit, in the glory of God the Father. Amen (</a:t>
            </a:r>
            <a:r>
              <a:rPr lang="en-US" sz="3550" b="1">
                <a:solidFill>
                  <a:schemeClr val="bg1"/>
                </a:solidFill>
              </a:rPr>
              <a:t>5).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1543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COMMUNITY GLORY</vt:lpstr>
      <vt:lpstr>COMMUNITY GLORY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8</cp:revision>
  <dcterms:modified xsi:type="dcterms:W3CDTF">2024-07-11T11:08:58Z</dcterms:modified>
</cp:coreProperties>
</file>