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12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3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MASS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 in the highest and on earth peace to peace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you, we bless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adore you, we glorify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give you thanks for your great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God heavenly King, O God Almighty Father.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MASS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 in the highest and on earth peace to peace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Jesus Christ, only begotten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God, Lamb of God, Son of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have mercy on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receive our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are seated at the right hand of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have mercy on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129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MASS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 in the highest and on earth peace to peace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For you alone are the Holy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most High, Jesus Christ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With the Holy Spirit, in the glory of God the Father. Amen, Amen.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in the highest and on earth peace to people of good will.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713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229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JOY</vt:lpstr>
      <vt:lpstr>MASS OF JOY</vt:lpstr>
      <vt:lpstr>MASS OF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2024-07-08T22:12:51Z</dcterms:modified>
</cp:coreProperties>
</file>