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>
                <a:solidFill>
                  <a:schemeClr val="lt1"/>
                </a:solidFill>
              </a:rPr>
              <a:t>ISRALIE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you, take away the sin,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 sin of all the world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Give us mercy, give us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Give us mercy Lamb of God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you, take away the sin,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 sin of all the world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Lord, grant us peace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O Lamb of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2024-07-08T22:17:14Z</dcterms:modified>
</cp:coreProperties>
</file>