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>
                <a:solidFill>
                  <a:schemeClr val="lt1"/>
                </a:solidFill>
              </a:rPr>
              <a:t>MASS </a:t>
            </a:r>
            <a:r>
              <a:rPr lang="en-GB" sz="3250" b="1" u="sng" dirty="0">
                <a:solidFill>
                  <a:schemeClr val="lt1"/>
                </a:solidFill>
              </a:rPr>
              <a:t>OF GOD’S PEOPLE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 take the sins of all the world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 take the sins of all the world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Show us mercy and grant us all the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peace of Christ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 take the sins of all the world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MASS OF GOD’S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2024-07-08T22:17:28Z</dcterms:modified>
</cp:coreProperties>
</file>