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MASS OF PEACE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O Jesus Christ,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You who take the sins of all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Show us mercy, Lamb of God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O Jesus Christ,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You who take the sins of all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Grant us peace, O Lamb of God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19</cp:revision>
  <dcterms:modified xsi:type="dcterms:W3CDTF">2024-07-08T22:24:08Z</dcterms:modified>
</cp:coreProperties>
</file>