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RECEIPPT-TAGS:LAMB OF GOD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indent="-171450" algn="l">
              <a:buClr>
                <a:schemeClr val="lt1"/>
              </a:buClr>
              <a:buSzPts val="3200"/>
            </a:pPr>
            <a:r>
              <a:rPr lang="en-GB" sz="2900" b="1" u="sng">
                <a:solidFill>
                  <a:schemeClr val="lt1"/>
                </a:solidFill>
              </a:rPr>
              <a:t>MASS </a:t>
            </a:r>
            <a:r>
              <a:rPr lang="en-GB" sz="2900" b="1" u="sng" dirty="0">
                <a:solidFill>
                  <a:schemeClr val="lt1"/>
                </a:solidFill>
              </a:rPr>
              <a:t>OF THANKSGIVING</a:t>
            </a:r>
            <a:endParaRPr lang="en-US" sz="29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Jesus, Lamb of God have mercy,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bearer of our sins, have mercy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Jesus, Lamb of God have mercy,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bearer of our sins, have mercy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Saviour</a:t>
            </a:r>
            <a:r>
              <a:rPr lang="en-US" sz="3600" b="1" dirty="0">
                <a:solidFill>
                  <a:schemeClr val="lt1"/>
                </a:solidFill>
              </a:rPr>
              <a:t> of the world Lord Jesus,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may your peace be with us always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Saviour</a:t>
            </a:r>
            <a:r>
              <a:rPr lang="en-US" sz="3600" b="1" dirty="0">
                <a:solidFill>
                  <a:schemeClr val="lt1"/>
                </a:solidFill>
              </a:rPr>
              <a:t> of the world Lord Jesus,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may your peace be with </a:t>
            </a:r>
            <a:r>
              <a:rPr lang="en-US" sz="3600" b="1">
                <a:solidFill>
                  <a:schemeClr val="lt1"/>
                </a:solidFill>
              </a:rPr>
              <a:t>us always</a:t>
            </a:r>
            <a:endParaRPr lang="en-US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MASS OF THANKSGIVING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24</cp:revision>
  <dcterms:modified xsi:type="dcterms:W3CDTF">2024-07-08T22:17:45Z</dcterms:modified>
</cp:coreProperties>
</file>