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RECEIPPT-TAGS:LAMB OF GOD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NEW ISRALIE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Lamb of God you take away,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the sin of all the world,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Show us mercy (3) Lamb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000" b="1" dirty="0">
              <a:solidFill>
                <a:srgbClr val="FFFFFF"/>
              </a:solidFill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Lamb of God you take away,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the sin of all the world,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Grant us peace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</a:rPr>
              <a:t>Grant us peace O Lamb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NEW ISRALIE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2024-07-08T22:30:03Z</dcterms:modified>
</cp:coreProperties>
</file>