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OFFER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You, O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humble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place them on your altar Lord,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them worthy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blessings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Sanctify these gifts O Lord we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our hearts, take our minds,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have make them thine.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Coda: O Lord, take all we have,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OFFER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2024-07-08T22:03:40Z</dcterms:modified>
</cp:coreProperties>
</file>