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37" dt="2023-07-15T17:09:11.259"/>
    <p1510:client id="{A5D4567C-17D6-4E93-BE67-E91C0C57D2D6}" v="6" dt="2023-08-06T10:05:49.53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5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A LAMP FOR OUR STEPS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A lamp for our steps has been given,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A light has been set on a hill.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>
                <a:solidFill>
                  <a:schemeClr val="lt1"/>
                </a:solidFill>
              </a:rPr>
              <a:t>God’s </a:t>
            </a:r>
            <a:r>
              <a:rPr lang="en-GB" sz="4000" b="1" dirty="0">
                <a:solidFill>
                  <a:schemeClr val="lt1"/>
                </a:solidFill>
              </a:rPr>
              <a:t>word in its truth may be trusted,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By all who surrender their will.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To order the chaos of darkness;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Give hope in the midst of despair;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To make of our lives new creations;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And lighten the burdens we bear.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A LAMP FOR OUR STEPS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Lord, grant to us eyes ever watchful,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And ears ever open to hear.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The word that is love You are speaking,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The word that dispels all our fear.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Your death-resurrection has claimed us,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But pardon our flesh that is weak.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You know that our spirits are willing,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Give strength with the word that You speak.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24916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 LAMP FOR OUR STEPS</vt:lpstr>
      <vt:lpstr>A LAMP FOR OUR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56</cp:revision>
  <dcterms:modified xsi:type="dcterms:W3CDTF">2024-02-29T12:02:37Z</dcterms:modified>
</cp:coreProperties>
</file>