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RECEIPPT-TAGS:PRAISE,COMMUNION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325A358-F28D-8518-C9DC-BE87AEC09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5208456-A722-6C68-A70B-8EE302C26A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95DB327-F9E4-C80A-4C09-362555B9CC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8055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44EB7C8-393B-18B3-F20F-7557845A3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6C141D05-1E7E-7DA1-0700-4176D6DEDE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599EF45-4A15-D297-E67F-515796296F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586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BE EXALTED, O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give thanks to thee,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among the people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sing praises to thee among the nations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thy steadfast love is great, is great to the heavens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thy </a:t>
            </a: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faithfulness, thy faithfulness, to the clouds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exalted, O God, above the heavens,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your glory be over all the earth [2]</a:t>
            </a:r>
          </a:p>
        </p:txBody>
      </p:sp>
      <p:sp>
        <p:nvSpPr>
          <p:cNvPr id="3" name="Google Shape;131;p25">
            <a:extLst>
              <a:ext uri="{FF2B5EF4-FFF2-40B4-BE49-F238E27FC236}">
                <a16:creationId xmlns:a16="http://schemas.microsoft.com/office/drawing/2014/main" id="{14D0E9F7-81CE-59FA-20C2-565FFE6266B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50C8B63-CB38-0D2E-A77F-89A3C8F3A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E989E96-256E-91DE-CFBF-FCCCB40906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BE EXALTED, O GOD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BB7EAD2-C210-9923-ABB4-822F4AF31C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good to thank you,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 praise your name with music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proclaim your love and mercy in the morning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your deeds have made me glad,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your works I shout in triumph,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how wonderful and how </a:t>
            </a:r>
            <a:r>
              <a:rPr lang="en-GB" sz="3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marvelous</a:t>
            </a: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are your designs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exalted, O God, above the heavens,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your glory be over all the earth [2]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1C4B8EE1-3D67-6427-2AF9-F41D8B6DB2E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902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D8667FB-7314-ED18-2FAC-D978762AB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037E99B-E6EE-D0C6-43B6-9638409076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BE EXALTED, O GOD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34C74FEC-E859-32EA-05BD-14C0B5DBB6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your creatures thank you,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your friends repeat their blessing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 to age proclaim your splendour and your glory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kind to us, O God, full of tender love and mercy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your graciousness and your constancy, have no compare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exalted, O God, above the heavens,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your glory be over all the earth [2]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356D5E77-95AB-FE0E-8995-8D47ED732A7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68114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231</Words>
  <Application>Microsoft Office PowerPoint</Application>
  <PresentationFormat>On-screen Show (4:3)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BE EXALTED, O GOD</vt:lpstr>
      <vt:lpstr>BE EXALTED, O GOD</vt:lpstr>
      <vt:lpstr>BE EXALTED, O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532</cp:revision>
  <dcterms:modified xsi:type="dcterms:W3CDTF">2025-01-29T18:03:52Z</dcterms:modified>
</cp:coreProperties>
</file>