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315F191-F693-1822-07B8-85A46D1CB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F319FEE-19E2-483B-CB1A-5CE74FF71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967ED4C-75FC-4815-2611-B59E40413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048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4C85D95-609E-1E8F-5F0C-56CFD501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88DB75B-EAE5-9D5C-E491-4743C69F7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67FEFF4-9DDF-B689-66B5-865D443040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94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 THE LORD 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the Lord O my soul,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His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like never before,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worship Your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sun comes up, It’s a new day dawning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time to sing Your song again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Whatever may pass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whatever lies before 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be singing when the evening comes 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683F2FE-41F9-0F62-A1A3-63C1B2073D8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A46D234-9B8E-C5FE-17BA-6B3E3787D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D78C72D-6DE0-B44A-9896-40214CDF7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 THE LORD O MY SOUL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45491D6-5112-4590-0064-2A75BEC66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the Lord O my soul,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His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like never before,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worship Your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rich in love and You’re slow to anger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name is great </a:t>
            </a:r>
            <a:r>
              <a:rPr lang="en-US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 Your heart is kind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Your goodness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keep on singing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 thousand reasons for my heart to find</a:t>
            </a:r>
            <a:endParaRPr lang="en-US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420CF7A-8224-C41E-8138-00F98E31835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00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15B327E-730D-1C08-0425-C48B6F8BC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71BFC3B-932E-443E-8E3A-7BA7743BD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 THE LORD O MY SOUL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77D711D-E5E0-CC04-7C0B-39A904564E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the Lord O my soul,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His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like never before,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worship Your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on that day when my strength is failing The end draws near and my time has come Still my soul will sing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praise unending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 thousand years and then forevermore</a:t>
            </a:r>
            <a:endParaRPr lang="en-US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2702035-BD4A-F078-214F-C5F9B1F7B75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9515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206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BLESS THE LORD O MY SOUL</vt:lpstr>
      <vt:lpstr>BLESS THE LORD O MY SOUL</vt:lpstr>
      <vt:lpstr>BLESS THE LORD O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2025-01-15T11:13:10Z</dcterms:modified>
</cp:coreProperties>
</file>