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</a:t>
            </a:r>
            <a:r>
              <a:rPr lang="en-US"/>
              <a:t>ACCLAMATION,CHRISTMAS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CELTIC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Alleluia, Alleluia, Alleluia, Alleluia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0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bring you news of great joy,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Joy for all the nations,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For unto us is born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Our </a:t>
            </a:r>
            <a:r>
              <a:rPr lang="en-US" sz="4000" b="1" dirty="0" err="1">
                <a:solidFill>
                  <a:schemeClr val="lt1"/>
                </a:solidFill>
              </a:rPr>
              <a:t>Saviour</a:t>
            </a:r>
            <a:r>
              <a:rPr lang="en-US" sz="4000" b="1" dirty="0">
                <a:solidFill>
                  <a:schemeClr val="lt1"/>
                </a:solidFill>
              </a:rPr>
              <a:t>, Christ the Lord.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CELTIC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511</cp:revision>
  <dcterms:modified xsi:type="dcterms:W3CDTF">2024-12-31T13:20:00Z</dcterms:modified>
</cp:coreProperties>
</file>