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2494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7440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1052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SEEK THE LORD WHEN IN TROUBLE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Lord when in trouble,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Lord midst your care,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Lord when you’re happy,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him everywhere.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you wake at break of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lift your heart and to him say,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don’t know what this day will bring,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Lord I offer you everything.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F7212637-8FFF-4647-3BCE-9FB3A64B48B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SEEK THE LORD WHEN IN TROUBLE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Lord when in trouble,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Lord midst your care,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Lord when you’re happy,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him everywhere.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when all your plans go wrong,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don’t complain, just sing </a:t>
            </a: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song,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disappointed Lord, it’s true,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I accept it for love of you.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C0621F8F-8878-4352-A63D-C653167BECD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721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SEEK THE LORD WHEN IN TROUBLE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Lord when in trouble,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Lord midst your care,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Lord when you’re happy,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him everywhere.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you’re burdened down with care,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whisper him this little prayer,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worried Lord, what shall I do,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think I’ll trust all things to you.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1149194C-408B-4808-FAD5-5AAA89ACD90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911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SEEK THE LORD WHEN IN TROUBLE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Lord when in trouble,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Lord midst your care,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the Lord when you’re happy,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 him everywhere.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you’re happy and things are fine,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sing to him this little rhyme,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thank you, Lord, you are so good,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help me, love you as I should.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57053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268</Words>
  <Application>Microsoft Office PowerPoint</Application>
  <PresentationFormat>On-screen Show (4:3)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SEEK THE LORD WHEN IN TROUBLE</vt:lpstr>
      <vt:lpstr>SEEK THE LORD WHEN IN TROUBLE</vt:lpstr>
      <vt:lpstr>SEEK THE LORD WHEN IN TROUBLE</vt:lpstr>
      <vt:lpstr>SEEK THE LORD WHEN IN TROUBLE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2025-01-29T18:04:55Z</dcterms:modified>
</cp:coreProperties>
</file>