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RECEIPPT-TAGS:KONKANI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7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TUJHEA HATANT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jiv-prann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Tunch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aasro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Jinnek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mhoje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vinnem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xanti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bhorvanso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Jezu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tum mog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Omrut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Tarok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otmeacho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Kunvor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Sodvonnecho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383A773-72C1-F1C9-9D4F-DDFE40C92F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TUJHEA HATANT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Shanti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lagim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Tunch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Sorga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prithver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nodor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Sorvoi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rochnecho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dhoni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Jezu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tum mog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Omrut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Tarok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otmeacho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Kunvor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Sodvonnecho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7716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73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TUJHEA HATANT</vt:lpstr>
      <vt:lpstr>TUJHEA HATANT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510</cp:revision>
  <dcterms:modified xsi:type="dcterms:W3CDTF">2025-01-24T09:18:21Z</dcterms:modified>
</cp:coreProperties>
</file>