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bg1"/>
                </a:solidFill>
              </a:rPr>
              <a:t>OPEN OUR </a:t>
            </a:r>
            <a:r>
              <a:rPr lang="en-GB" sz="3200" b="1" u="sng" dirty="0">
                <a:solidFill>
                  <a:schemeClr val="bg1"/>
                </a:solidFill>
              </a:rPr>
              <a:t>EYES,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eyes, Lord, we want to see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reach out and touch Him and say that we love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ears, Lord, and help us to listen,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eyes, Lord, we want to see Jesus!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lips Lord, to praise all your marvels,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scatter the good seed and speak up for justice.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hands Lord to reach out to others,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mind Lord to learn from your Spirit.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OPEN OUR EYES,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2024-10-24T05:44:31Z</dcterms:modified>
</cp:coreProperties>
</file>