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7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eyes but refuse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inhumanity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ears but refuse to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cries of pain and agony.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1DF7103-DC2B-40D0-8ED7-462601DEA04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mouths but refuse to speak, against injustice done to some.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hands but refuse to reach, them out of love and charity.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9843B06-1A6A-8071-9901-B1EB5AEE50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62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feel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talents they do not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true community.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know that we all have the talent to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leave it buried in ourselves.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90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298</Words>
  <Application>Microsoft Office PowerPoint</Application>
  <PresentationFormat>On-screen Show 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WORLD STANDS IN NEED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2024-10-21T04:28:11Z</dcterms:modified>
</cp:coreProperties>
</file>