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45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0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86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59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8E4C9C56-F9B5-A0A5-7517-0796C704390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 in hand with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and white and brown together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new songs now, living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lives,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new bridges, walking distant miles.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we’re walking with the Lord…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7815A1E4-3CBE-91FB-CF56-239D36E1A4D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99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2BB7CE7-0475-22FF-5C8F-149D20ABB36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5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 and storm will not prevent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and hope and love will send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Crossing all barriers, climbing all stiles,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through fences, walking distant miles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we’re walking with the Lord…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2D9BD03F-2927-D914-38C0-9E0D5E458E2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1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120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261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WALKING WITH THE LORD</vt:lpstr>
      <vt:lpstr>WALKING WITH THE LORD</vt:lpstr>
      <vt:lpstr>WALKING WITH THE LORD</vt:lpstr>
      <vt:lpstr>WALKING WITH THE LORD</vt:lpstr>
      <vt:lpstr>WALKING WITH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2024-09-29T11:22:12Z</dcterms:modified>
</cp:coreProperties>
</file>