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sun has set and the night is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darkness falls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light 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gone,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light, O Lord, and lead me on.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I’m growing weak and my steps are slow,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hopes are bleak and I’ve strength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strength, O Lord, and lead me on.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25B9DCD-8DFA-8D30-66E5-20EAAE7BD8F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 grow dim and I cannot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chance is slim of a friend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friend, O Lord, and lead me on.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cannot talk and there’s no one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cannot walk though the end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rest, O Lord, and lead me on.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928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164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WHEN THE SUN HAS SET</vt:lpstr>
      <vt:lpstr>WHEN THE SUN HAS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2024-09-29T11:25:39Z</dcterms:modified>
</cp:coreProperties>
</file>