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7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12891" dt="2023-07-15T19:38:03.460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RECEIPPT-TAGS:ADVENT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7850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AS WE PREPARE TO CELEBRATE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As we prepare to celebrate</a:t>
            </a:r>
            <a:endParaRPr lang="en-US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the birth of our Lord,</a:t>
            </a:r>
            <a:endParaRPr lang="en-GB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Let us always remember why He came.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And as we present our gifts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To our friends and all our loved ones,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Let us </a:t>
            </a:r>
            <a:r>
              <a:rPr lang="en-GB" sz="3600" b="1">
                <a:solidFill>
                  <a:schemeClr val="lt1"/>
                </a:solidFill>
              </a:rPr>
              <a:t>offer him our </a:t>
            </a:r>
            <a:r>
              <a:rPr lang="en-GB" sz="3600" b="1" dirty="0">
                <a:solidFill>
                  <a:schemeClr val="lt1"/>
                </a:solidFill>
              </a:rPr>
              <a:t>holy gift of praise.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 err="1">
                <a:solidFill>
                  <a:schemeClr val="lt1"/>
                </a:solidFill>
              </a:rPr>
              <a:t>Allelu</a:t>
            </a:r>
            <a:r>
              <a:rPr lang="en-GB" sz="3600" b="1" i="1" dirty="0">
                <a:solidFill>
                  <a:schemeClr val="lt1"/>
                </a:solidFill>
              </a:rPr>
              <a:t>, Alleluia, </a:t>
            </a:r>
            <a:r>
              <a:rPr lang="en-GB" sz="3600" b="1" i="1" dirty="0" err="1">
                <a:solidFill>
                  <a:schemeClr val="lt1"/>
                </a:solidFill>
              </a:rPr>
              <a:t>Allelu</a:t>
            </a:r>
            <a:r>
              <a:rPr lang="en-GB" sz="3600" b="1" i="1" dirty="0">
                <a:solidFill>
                  <a:schemeClr val="lt1"/>
                </a:solidFill>
              </a:rPr>
              <a:t>, Alleluia,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 err="1">
                <a:solidFill>
                  <a:schemeClr val="lt1"/>
                </a:solidFill>
              </a:rPr>
              <a:t>Allelu</a:t>
            </a:r>
            <a:r>
              <a:rPr lang="en-GB" sz="3600" b="1" i="1" dirty="0">
                <a:solidFill>
                  <a:schemeClr val="lt1"/>
                </a:solidFill>
              </a:rPr>
              <a:t>, Alleluia, praise the Lord. (2)</a:t>
            </a:r>
            <a:endParaRPr lang="en-GB" sz="36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AS WE PREPARE TO CELEBRATE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As we offer him our praise,</a:t>
            </a:r>
            <a:endParaRPr lang="en-US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Let us sacrifice our lives,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So that all the world may know of his love,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For his birth at Bethlehem,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was a gift of God to man,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Thank you Father, for your perfect gift of love.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 err="1">
                <a:solidFill>
                  <a:schemeClr val="lt1"/>
                </a:solidFill>
              </a:rPr>
              <a:t>Allelu</a:t>
            </a:r>
            <a:r>
              <a:rPr lang="en-GB" sz="3600" b="1" i="1" dirty="0">
                <a:solidFill>
                  <a:schemeClr val="lt1"/>
                </a:solidFill>
              </a:rPr>
              <a:t>, Alleluia, </a:t>
            </a:r>
            <a:r>
              <a:rPr lang="en-GB" sz="3600" b="1" i="1" dirty="0" err="1">
                <a:solidFill>
                  <a:schemeClr val="lt1"/>
                </a:solidFill>
              </a:rPr>
              <a:t>Allelu</a:t>
            </a:r>
            <a:r>
              <a:rPr lang="en-GB" sz="3600" b="1" i="1" dirty="0">
                <a:solidFill>
                  <a:schemeClr val="lt1"/>
                </a:solidFill>
              </a:rPr>
              <a:t>, Alleluia,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i="1" dirty="0" err="1">
                <a:solidFill>
                  <a:schemeClr val="lt1"/>
                </a:solidFill>
              </a:rPr>
              <a:t>Allelu</a:t>
            </a:r>
            <a:r>
              <a:rPr lang="en-GB" sz="3600" b="1" i="1" dirty="0">
                <a:solidFill>
                  <a:schemeClr val="lt1"/>
                </a:solidFill>
              </a:rPr>
              <a:t>, Alleluia, praise the Lord. (</a:t>
            </a:r>
            <a:r>
              <a:rPr lang="en-GB" sz="3600" b="1" i="1">
                <a:solidFill>
                  <a:schemeClr val="lt1"/>
                </a:solidFill>
              </a:rPr>
              <a:t>2)</a:t>
            </a:r>
            <a:endParaRPr lang="en-GB" sz="36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504138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146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AS WE PREPARE TO CELEBRATE</vt:lpstr>
      <vt:lpstr>AS WE PREPARE TO CELEBRATE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995</cp:revision>
  <dcterms:modified xsi:type="dcterms:W3CDTF">2024-12-11T23:47:35Z</dcterms:modified>
</cp:coreProperties>
</file>