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</a:t>
            </a:r>
            <a:r>
              <a:rPr lang="en-US"/>
              <a:t>:ACCLAMATION,EASTER</a:t>
            </a:r>
            <a:endParaRPr lang="en-US"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MELCHIZEDEK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Alleluia;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Alleluia.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Jesus is the Lord of life, Alleluia;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Rising over death </a:t>
            </a:r>
            <a:r>
              <a:rPr lang="en-GB" sz="3800" b="1">
                <a:solidFill>
                  <a:schemeClr val="lt1"/>
                </a:solidFill>
              </a:rPr>
              <a:t>and strife, </a:t>
            </a:r>
            <a:r>
              <a:rPr lang="en-GB" sz="3800" b="1" dirty="0">
                <a:solidFill>
                  <a:schemeClr val="lt1"/>
                </a:solidFill>
              </a:rPr>
              <a:t>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36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MELCHIZEDEK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500</cp:revision>
  <dcterms:modified xsi:type="dcterms:W3CDTF">2024-12-11T23:51:33Z</dcterms:modified>
</cp:coreProperties>
</file>