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ever leave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forget his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 mother forsake her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abandon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F5AF905-D58B-EC75-DF78-6A0456B16B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you turn and forsake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gently call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you wander away from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always take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back!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6781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152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THOUGH THE MOUNTAINS</vt:lpstr>
      <vt:lpstr>THOUGH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2024-12-11T23:56:02Z</dcterms:modified>
</cp:coreProperties>
</file>