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979" dt="2023-07-15T17:39:42.65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RECEIPPT-TAGS:FUNERAL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62111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ABIDE WITH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Abide with me fast falls the eventide;</a:t>
            </a:r>
            <a:endParaRPr lang="en-US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The darkness deepens: Lord, with me abide!</a:t>
            </a:r>
            <a:endParaRPr lang="en-GB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When other helpers fail and comforts flee,</a:t>
            </a:r>
            <a:endParaRPr lang="en-GB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Help of the helpless, Lord, abide with me.</a:t>
            </a:r>
            <a:endParaRPr lang="en-GB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Swift to its close ebbs </a:t>
            </a:r>
            <a:r>
              <a:rPr lang="en-GB" sz="3600" b="1" i="1">
                <a:solidFill>
                  <a:schemeClr val="lt1"/>
                </a:solidFill>
              </a:rPr>
              <a:t>out life’s </a:t>
            </a:r>
            <a:r>
              <a:rPr lang="en-GB" sz="3600" b="1" i="1" dirty="0">
                <a:solidFill>
                  <a:schemeClr val="lt1"/>
                </a:solidFill>
              </a:rPr>
              <a:t>little day,</a:t>
            </a:r>
            <a:endParaRPr lang="en-GB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Earth’s joys grow dim, its glories pass away;</a:t>
            </a:r>
            <a:endParaRPr lang="en-GB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Change and decay in all around I see;</a:t>
            </a:r>
            <a:endParaRPr lang="en-GB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O thou who </a:t>
            </a:r>
            <a:r>
              <a:rPr lang="en-GB" sz="3600" b="1" i="1" dirty="0" err="1">
                <a:solidFill>
                  <a:schemeClr val="lt1"/>
                </a:solidFill>
              </a:rPr>
              <a:t>changest</a:t>
            </a:r>
            <a:r>
              <a:rPr lang="en-GB" sz="3600" b="1" i="1" dirty="0">
                <a:solidFill>
                  <a:schemeClr val="lt1"/>
                </a:solidFill>
              </a:rPr>
              <a:t> not, abide with me.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ABIDE WITH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Hold thou thy Cross before my closing eyes;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Shine through the gloom and point me to the skies,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>
                <a:solidFill>
                  <a:schemeClr val="lt1"/>
                </a:solidFill>
              </a:rPr>
              <a:t>Heaven’s </a:t>
            </a:r>
            <a:r>
              <a:rPr lang="en-GB" sz="3600" b="1" i="1" dirty="0">
                <a:solidFill>
                  <a:schemeClr val="lt1"/>
                </a:solidFill>
              </a:rPr>
              <a:t>morning breaks </a:t>
            </a:r>
            <a:r>
              <a:rPr lang="en-GB" sz="3600" b="1" i="1">
                <a:solidFill>
                  <a:schemeClr val="lt1"/>
                </a:solidFill>
              </a:rPr>
              <a:t>and earth’s </a:t>
            </a:r>
            <a:r>
              <a:rPr lang="en-GB" sz="3600" b="1" i="1" dirty="0">
                <a:solidFill>
                  <a:schemeClr val="lt1"/>
                </a:solidFill>
              </a:rPr>
              <a:t>vain shadows flee,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In life, in death, O Lord, abide with me.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382431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ABIDE WITH ME</vt:lpstr>
      <vt:lpstr>ABIDE WITH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231</cp:revision>
  <dcterms:modified xsi:type="dcterms:W3CDTF">2024-02-29T12:03:20Z</dcterms:modified>
</cp:coreProperties>
</file>