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2305" dt="2023-07-15T17:45:06.66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RECEIPPT-TAGS:OFFERTORY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9627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ACCEPT ALMIGHTY FATHER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Accept Almighty Father;</a:t>
            </a:r>
            <a:endParaRPr lang="en-US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These gifts of bread and wine,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Which now the priest is offering,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For us before thy shrine.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But soon the word will make them,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His body and his blood,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The sacrifice renewing,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Once offered on the rood.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ACCEPT ALMIGHTY FATHER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With these although unworthy,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Some offering we would make,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But all we have thou </a:t>
            </a:r>
            <a:r>
              <a:rPr lang="en-GB" sz="3600" b="1" i="1" dirty="0" err="1">
                <a:solidFill>
                  <a:schemeClr val="lt1"/>
                </a:solidFill>
              </a:rPr>
              <a:t>gavest</a:t>
            </a:r>
            <a:r>
              <a:rPr lang="en-GB" sz="3600" b="1" i="1" dirty="0">
                <a:solidFill>
                  <a:schemeClr val="lt1"/>
                </a:solidFill>
              </a:rPr>
              <a:t>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Then what thou </a:t>
            </a:r>
            <a:r>
              <a:rPr lang="en-GB" sz="3600" b="1" i="1" dirty="0" err="1">
                <a:solidFill>
                  <a:schemeClr val="lt1"/>
                </a:solidFill>
              </a:rPr>
              <a:t>gavest</a:t>
            </a:r>
            <a:r>
              <a:rPr lang="en-GB" sz="3600" b="1" i="1" dirty="0">
                <a:solidFill>
                  <a:schemeClr val="lt1"/>
                </a:solidFill>
              </a:rPr>
              <a:t> take,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Our hearts, our souls, our senses,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We give through Mary’s hands,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Who by the cross once standing,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Now by the altar stands.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68805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111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ACCEPT ALMIGHTY FATHER</vt:lpstr>
      <vt:lpstr>ACCEPT ALMIGHTY FATHER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262</cp:revision>
  <dcterms:modified xsi:type="dcterms:W3CDTF">2024-02-29T11:48:27Z</dcterms:modified>
</cp:coreProperties>
</file>