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09" dt="2023-07-15T18:21:16.927"/>
    <p1510:client id="{B552F5D0-CF64-496F-9173-6E1808142C66}" v="4" dt="2023-08-06T10:33:19.72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9424" autoAdjust="0"/>
  </p:normalViewPr>
  <p:slideViewPr>
    <p:cSldViewPr snapToGrid="0">
      <p:cViewPr varScale="1">
        <p:scale>
          <a:sx n="70" d="100"/>
          <a:sy n="70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RECEIPPT-TAGS:COMMUNION,NUPTIAL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666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I ASK OF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I ask of you, is forever to remember me as loving you (2)</a:t>
            </a:r>
            <a:endParaRPr lang="en-US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Deep the joy of being together in one heart,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And for me that’s just where it is.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make our way through all the joys and pain,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Can we sense our younger truer selves?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I ASK OF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I ask of you, is forever to remember me as loving you (2)</a:t>
            </a:r>
            <a:endParaRPr lang="en-US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Someone will be calling you,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to be there for a while,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Can you hear his cry from deep within?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Laughter, joy and presence,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 only gifts you are,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Have you time? I’d like to be with you.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585250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ALL I ASK OF YOU</vt:lpstr>
      <vt:lpstr>ALL I ASK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468</cp:revision>
  <dcterms:modified xsi:type="dcterms:W3CDTF">2024-02-29T11:50:58Z</dcterms:modified>
</cp:coreProperties>
</file>