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5072" dt="2023-07-15T18:31:11.42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RECEIPPT-TAGS:ENTRANCE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1192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ALL PEOPLES OF THE UNIVERSE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All peoples of the universe,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Sing to the Lord with cheerful voice,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Him loudly praise and gladly serve.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Into his presence come with song.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Know that the Lord is God indeed,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He made us, we belong to him;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We all on earth his people are,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The flock he tends the sheep he owns.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ALL PEOPLES OF THE UNIVERSE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O enter then his gates with praise,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These courts of his approach with joy,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Give thanks to him who reigns on high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And bless his ever holy name.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8211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ALL PEOPLES OF THE UNIVERSE</vt:lpstr>
      <vt:lpstr>ALL PEOPLES OF THE UNIVERSE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513</cp:revision>
  <dcterms:modified xsi:type="dcterms:W3CDTF">2024-02-27T17:16:32Z</dcterms:modified>
</cp:coreProperties>
</file>