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71161CF-61F1-1467-933E-A57DC2E95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0AD26F8-4D70-BCB7-073E-B7F1574857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2B28D49-7ADB-45EF-ED69-BD6E74DF7A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03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THAT I AM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that I am, all that I have,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lay them down before you O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my regrets, all my acclaim,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joy and the pain, I’m making them yours.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I offer my life to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I’ve been through,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it for your glory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I offer my days to you, lifting my praise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pleasing sacrifice, Lord I offer you my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E195592-C3F6-E200-3C53-439A8FBC4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310F4D06-13D6-C543-93BF-D81FEA267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THAT I AM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50F7D09-A944-50B7-7FFD-85083C121D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Things in the past, things yet unseen,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Wishes and dreams that are yet to come true;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of my hopes, all of my plans,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 and my hands are lifted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I offer my life to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I’ve been through,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it for your glory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I offer my days to you, lifting my praise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pleasing sacrifice, Lord I offer you my life.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87414AD-A29E-19D1-FCA9-59D25A63D5F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92912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178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ALL THAT I AM</vt:lpstr>
      <vt:lpstr>ALL THAT I 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528</cp:revision>
  <dcterms:modified xsi:type="dcterms:W3CDTF">2024-02-29T11:51:58Z</dcterms:modified>
</cp:coreProperties>
</file>