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RECEIPPT-TAGS:PRAYER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ANIMA CHRISTI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Soul of Christ, sanctify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 of Christ, save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Blood of Christ, inebriate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 flowing from the side of Christ, wash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Passion of Christ, strengthen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good Jesus, hear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they wounds, hide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 me not to be separated from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malignant enemy defend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hour of my death, call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bid me to come to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with thy saints I may praise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everlasting ages. Amen.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107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ANIMA CHRISTI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530</cp:revision>
  <dcterms:modified xsi:type="dcterms:W3CDTF">2024-02-27T18:10:32Z</dcterms:modified>
</cp:coreProperties>
</file>