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5E0EB77-EC35-11C7-FD7A-1266CAC4C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60219A5-E04D-B93F-50A5-FAB820EFA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3F60C26-62A9-7F48-41A4-E1C5EFE61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67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632A7F9-0D39-3E65-8E15-C54A20FE8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3EEA936-8878-7A3C-3214-EA4079EB1F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7F46ACD-23B3-E746-6AD0-1F89D70469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42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kneel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bow my head in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day, make it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fill me with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95DA13A-6B32-0C25-092F-F2B578E3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6FCF611-BB8D-C30C-0095-C6E7FBD31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E3FF33F-9131-6B11-E6E0-F03C6A787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 have I give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dream and wish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Christ, mother of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 them to my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82819E4-DA87-3CD6-FD7F-62B3D48197F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37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957ED61-8F35-6CFE-D788-20919E27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759910F-7450-D20B-56EA-CA335C640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0906475-51AF-4319-0922-CEF40D0E45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kneel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see your smiling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thought, every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lost in your embrace.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E45FCA4-5291-61B5-1AE0-F21B752F39F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3010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AS I KNEEL BEFORE YOU</vt:lpstr>
      <vt:lpstr>AS I KNEEL BEFORE YOU</vt:lpstr>
      <vt:lpstr>AS I KNEEL BEFORE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2024-02-27T18:39:30Z</dcterms:modified>
</cp:coreProperties>
</file>