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26940-CF68-464B-A092-D3A3209E47F5}" v="10" dt="2023-08-06T10:52:43.821"/>
    <p1510:client id="{9B0782E4-E1D9-4757-8BFE-7B77208F2854}" v="11217" dt="2023-07-15T19:26:24.38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077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THE DEER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the deer that pants for water,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So my soul longs after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alone are </a:t>
            </a:r>
            <a:r>
              <a:rPr lang="en-GB" sz="3600" b="1">
                <a:solidFill>
                  <a:schemeClr val="lt1"/>
                </a:solidFill>
              </a:rPr>
              <a:t>my heart’s </a:t>
            </a:r>
            <a:r>
              <a:rPr lang="en-GB" sz="3600" b="1" dirty="0">
                <a:solidFill>
                  <a:schemeClr val="lt1"/>
                </a:solidFill>
              </a:rPr>
              <a:t>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I long to worship you.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strength, my shield,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you alone may my spirit yield.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I long to worship you.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THE DEER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want you more than gold and silver,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Only you can satisfy.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alone are the true joy-giver,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apple of my eye.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strength, my shield,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you alone may my spirit yield.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I long to worship you.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1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THE DEER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are mine, yes, you are my brother,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Even thou you are a king.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love you more than any other,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So much more than anything.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strength, my shield,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you alone may my spirit yield.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I long to worship you.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56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AS THE DEER</vt:lpstr>
      <vt:lpstr>AS THE DEER</vt:lpstr>
      <vt:lpstr>AS THE DEER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915</cp:revision>
  <dcterms:modified xsi:type="dcterms:W3CDTF">2024-02-29T11:56:15Z</dcterms:modified>
</cp:coreProperties>
</file>