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5"/>
  </p:notesMasterIdLst>
  <p:sldIdLst>
    <p:sldId id="256" r:id="rId3"/>
    <p:sldId id="257" r:id="rId4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17343" dt="2023-07-15T20:40:38.080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75" d="100"/>
          <a:sy n="75" d="100"/>
        </p:scale>
        <p:origin x="1594" y="48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1.xml"/><Relationship Id="rId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10" Type="http://schemas.microsoft.com/office/2015/10/relationships/revisionInfo" Target="revisionInfo.xml"/><Relationship Id="rId4" Type="http://schemas.openxmlformats.org/officeDocument/2006/relationships/slide" Target="slides/slide2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RECEIPPT-TAGS:EASTER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80666864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BECAUSE HE LIVES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God sent his Son; they called him, Jesus;</a:t>
            </a:r>
            <a:endParaRPr lang="en-GB" sz="3400" b="1" i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He came to love, heal and forgive;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He lived and died to buy my pardon,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 empty grave is there to prove </a:t>
            </a:r>
            <a:r>
              <a:rPr lang="en-GB" sz="3400" b="1">
                <a:solidFill>
                  <a:schemeClr val="lt1"/>
                </a:solidFill>
              </a:rPr>
              <a:t>my Saviour lives</a:t>
            </a: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he lives, I can face tomorrow,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he lives, all fear is gone,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I know he holds the future,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life is worth the living, just because he lives!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lt1"/>
                </a:solidFill>
              </a:rPr>
              <a:t>BECAUSE HE LIVES</a:t>
            </a:r>
            <a:endParaRPr lang="en-US" dirty="0">
              <a:solidFill>
                <a:schemeClr val="lt1"/>
              </a:solidFill>
            </a:endParaRP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And then one day, I’ll cross the river,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I’ll fight life’s final war with pain;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And then, as death gives way to victory,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dirty="0">
                <a:solidFill>
                  <a:schemeClr val="lt1"/>
                </a:solidFill>
              </a:rPr>
              <a:t>I’ll see the lights of glory and I’ll know he lives!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34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he lives, I can face tomorrow,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he lives, all fear is gone,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Because I know he holds the future,</a:t>
            </a:r>
          </a:p>
          <a:p>
            <a:pPr marL="114300" indent="0">
              <a:spcBef>
                <a:spcPts val="0"/>
              </a:spcBef>
              <a:buNone/>
            </a:pPr>
            <a:r>
              <a:rPr lang="en-GB" sz="3400" b="1" i="1" dirty="0">
                <a:solidFill>
                  <a:schemeClr val="lt1"/>
                </a:solidFill>
              </a:rPr>
              <a:t>And life is worth the living, just because he lives!</a:t>
            </a: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  <a:p>
            <a:pPr marL="114300" indent="0">
              <a:spcBef>
                <a:spcPts val="0"/>
              </a:spcBef>
              <a:buNone/>
            </a:pPr>
            <a:endParaRPr lang="en-GB" sz="4000" b="1" dirty="0">
              <a:solidFill>
                <a:schemeClr val="lt1"/>
              </a:solidFill>
            </a:endParaRP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200"/>
              <a:buFont typeface="Arial"/>
              <a:buNone/>
            </a:pPr>
            <a:endParaRPr lang="en-GB" sz="3600" b="1" i="1" dirty="0">
              <a:solidFill>
                <a:srgbClr val="FFFF00"/>
              </a:solidFill>
              <a:latin typeface="Calibri"/>
              <a:ea typeface="Calibri"/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801990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166</Words>
  <Application>Microsoft Office PowerPoint</Application>
  <PresentationFormat>On-screen Show (4:3)</PresentationFormat>
  <Paragraphs>34</Paragraphs>
  <Slides>2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2</vt:i4>
      </vt:variant>
    </vt:vector>
  </HeadingPairs>
  <TitlesOfParts>
    <vt:vector size="6" baseType="lpstr">
      <vt:lpstr>Arial</vt:lpstr>
      <vt:lpstr>Calibri</vt:lpstr>
      <vt:lpstr>Simple Light</vt:lpstr>
      <vt:lpstr>Office Theme</vt:lpstr>
      <vt:lpstr>BECAUSE HE LIVES</vt:lpstr>
      <vt:lpstr>BECAUSE HE LIVES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cp:lastModifiedBy>Denver Pinto</cp:lastModifiedBy>
  <cp:revision>1330</cp:revision>
  <dcterms:modified xsi:type="dcterms:W3CDTF">2024-02-29T12:01:47Z</dcterms:modified>
</cp:coreProperties>
</file>