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5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58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Lift your eyes to the hill,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Seek the Saviour until he 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It is God who comes to our aid,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incarnate our ransom has paid.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the Lord comes release,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makes evil to cease all around,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Night and day he guards us from harm,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We depend on the strength of his arm.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50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Come, Redeemer and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Spread thy peace and concord on the earth,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thy second coming we yearn,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our bondage of sin we will turn.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7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God let us 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Our glad voices in praise and esteem,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Render thanks and bless him in song,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him glory and honour belong.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12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BESTIR THY POWER</vt:lpstr>
      <vt:lpstr>BESTIR THY POWER</vt:lpstr>
      <vt:lpstr>BESTIR THY POWER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1444</cp:revision>
  <dcterms:modified xsi:type="dcterms:W3CDTF">2024-02-28T13:06:00Z</dcterms:modified>
</cp:coreProperties>
</file>