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RECEIPPT-TAGS:KONKANI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038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BETHLEMA SHERANTH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Bethlema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sheranth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gorvancha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gotyanth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Zalmala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Aaz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Amso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sodvondhar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Moryeche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dwari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ailo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sounsari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Rayanso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rai, Aami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namaskar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Baalokak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bodvyanche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gaayan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tharokak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Gaavya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Geetha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ullasaan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BETHLEMA SHERANTH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Sandhesh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thaso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saglyan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pasarya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Ekameka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maipasan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salya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kobar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saglyan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kalovya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balkak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vandhan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karoya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Baalokak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Karya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bodvyanche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gaayan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Naaman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tharokak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Gaavya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Geetha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ullasaan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82714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77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BETHLEMA SHERANTH</vt:lpstr>
      <vt:lpstr>BETHLEMA SHERANTH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507</cp:revision>
  <dcterms:modified xsi:type="dcterms:W3CDTF">2024-02-28T13:07:13Z</dcterms:modified>
</cp:coreProperties>
</file>