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3578" dt="2023-07-16T17:27:20.30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CAUSE ME TO COME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500" b="1" i="1" dirty="0">
                <a:solidFill>
                  <a:schemeClr val="bg1"/>
                </a:solidFill>
              </a:rPr>
              <a:t>Cause me to come to your river, O Lord.(3)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500" b="1" i="1" dirty="0">
                <a:solidFill>
                  <a:schemeClr val="bg1"/>
                </a:solidFill>
              </a:rPr>
              <a:t>Cause me to come, Cause me to drink,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500" b="1" i="1" dirty="0">
                <a:solidFill>
                  <a:schemeClr val="bg1"/>
                </a:solidFill>
              </a:rPr>
              <a:t>Cause me to live!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5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Speak, Lord, your word,I am listening to you(3)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 to my mind, Speak to my will,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 to my heart!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Feed me, O Lord, with your body and blood.(3)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Strengthen my mind, Strengthen my will,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Strengthen my heart!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CAUSE ME TO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2308</cp:revision>
  <dcterms:modified xsi:type="dcterms:W3CDTF">2024-02-29T12:45:01Z</dcterms:modified>
</cp:coreProperties>
</file>