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E3ED26-4491-7530-DF65-142CA01D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3E91D2B-6BBD-DBF6-44C9-A0054E723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DAF07A-E233-89C3-8AC6-7AC6071F8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964729-748B-FE24-CACE-DBCD75AE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604E63-FDF5-48F1-E402-44A12E6ED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6A7EC1-1110-6C12-A574-2630DC8AA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02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fire of justice burns,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radical concern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F1F94EE-9C72-0614-26D1-2E4AB0EBB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DB98F0B-F2F4-FCCD-71F7-29A45A188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B9564CA-5DDB-6A4D-68E8-ED17D4ECC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world of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kindness will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92C4162-9187-64B2-B337-4BE690ABF3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1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737FE8-27BB-D1D1-D77D-E59EBF810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89DA84-1025-B2CC-5D19-FB3109661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DC90681-A4BF-A2AF-4916-1EF1D9EE1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45ED1EF-8018-9548-DD05-EADA9CC34B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5581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CHRISTMAS IS A CALL</vt:lpstr>
      <vt:lpstr>CHRISTMAS IS A CALL</vt:lpstr>
      <vt:lpstr>CHRISTMAS IS A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2024-02-29T15:04:30Z</dcterms:modified>
</cp:coreProperties>
</file>