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RECEIPPT-TAGS:RECESSIONAL,EASTER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1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4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COLOURS OF DAY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Colours of day dawn into the mind,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sun has come up, the night is behind,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Go down in the city, into the street,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let’s give the message to the people we meet,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So light up the fire and let the flame burn,</a:t>
            </a: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Open the door let Jesus return,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Take seeds of his Spirit, let the fruit grow,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Tell the people of Jesus, let his love show,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COLOURS OF DAY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Go through the park, on into the town,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sun still shine on, it never goes down.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light of the world is risen again,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people of darkness are needing a friend.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So light up the fire and let the flame burn,</a:t>
            </a: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Open the door let Jesus return,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Take seeds of his Spirit, let the fruit grow,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Tell the people of Jesus, let his love show,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90455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COLOURS OF DAY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Open your eyes, look into the sky,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darkness has come, the Sun came to die.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 evening draws on, the Sun disappears,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But Jesus is living and his Spirit is near.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So light up the fire and let the flame burn,</a:t>
            </a: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Open the door let Jesus return,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Take seeds of his Spirit, let the fruit grow,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Tell the people of Jesus, let his love show,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8818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COLOURS OF DAY</vt:lpstr>
      <vt:lpstr>COLOURS OF DAY</vt:lpstr>
      <vt:lpstr>COLOURS OF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2439</cp:revision>
  <dcterms:modified xsi:type="dcterms:W3CDTF">2024-02-29T15:06:42Z</dcterms:modified>
</cp:coreProperties>
</file>