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472" dt="2023-07-22T13:54:50.395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64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0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IN PILGRIM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in pilgrim, lay your burden down,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We’re all comrades as we travel on the way.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share a common gift, our covenant in Christ,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And we’re going to celebrate his love today.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will sing and celebrate his love today.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When we come to join in prayer, let us first confess: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have looked too much to ourselves,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loved each other less.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IN PILGRIM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in pilgrim, lay your burden down,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We’re all comrades as we travel on the way.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share a common gift, our covenant in Christ,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And we’re going to celebrate his love today.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will sing and celebrate his love today.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Hear the word proclaimed with power,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search the hearts of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shall make its meaning new,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By responding to its call.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4187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IN PILGRIM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in pilgrim, lay your burden down,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We’re all comrades as we travel on the way.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share a common gift, our covenant in Christ,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And we’re going to celebrate his love today.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will sing and celebrate his love today.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are one with Christ our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As he offers his Father’s praise.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bring gifts: our lives and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Seeking God’s will each day.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4109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IN PILGRIM</vt:lpstr>
      <vt:lpstr>COME IN PILGRIM</vt:lpstr>
      <vt:lpstr>COME IN PILGRIM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2778</cp:revision>
  <dcterms:modified xsi:type="dcterms:W3CDTF">2024-02-29T15:39:55Z</dcterms:modified>
</cp:coreProperties>
</file>