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094" dt="2023-07-22T14:21:28.231"/>
    <p1510:client id="{79774A86-1DBF-42A1-877B-8F32978CC8F1}" v="1" dt="2023-08-06T11:36:34.389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RECEIPPT-TAGS:ADVENT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6150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COME LORD JESUS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Lord Jesus (3)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and be born in our hearts!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O Prince of peace (3)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and be born in our hearts!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Our hearts are open (3)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and be born in our hearts!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Come, Emmanuel (3)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and be born in our hearts!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Maranatha (3)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>
                <a:solidFill>
                  <a:schemeClr val="bg1"/>
                </a:solidFill>
              </a:rPr>
              <a:t>come and be born in our hearts!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97785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COME LORD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2850</cp:revision>
  <dcterms:modified xsi:type="dcterms:W3CDTF">2024-02-29T15:44:59Z</dcterms:modified>
</cp:coreProperties>
</file>