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0FB45D-56C7-769D-D31B-922866E5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239208E-DC73-C2E2-C0C5-E0ADF9B3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1DEEE65-CC98-59EC-21A1-038CE6B10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76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A1CDD2-3FF5-06C6-3140-5E1AA002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2DA242-A104-A082-C504-79E23C4AF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6F56B8-1780-1A75-61F3-B21F0E02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on me God of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me through and through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compassion.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 and guilt of shame is truly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inheritance,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haunts me every day and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B52297-89D4-1823-E455-54019618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E4A281-418D-8E44-9A6D-7819A84FC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76A8CD-91A3-946B-3369-469D6B1CC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you and you alone that I’ve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offended by my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greed and false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neighbour,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sentence that you pass on me is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justified.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 believe it brings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6C4CE1-5716-F8E3-0585-A69E6D8DC9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64A4C1-2F88-91CA-3562-9154C8AB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B8FFBAA-23FE-BBA8-6B49-D861F511E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549058-A6F4-5871-7B9D-27EB5228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love you gifted breath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conceived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the inner working of my being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desire truth within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gift of real fidelity.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2026F7-5016-726B-4340-364D225197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53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CREATE IN ME</vt:lpstr>
      <vt:lpstr>CREATE IN 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2024-03-01T15:38:48Z</dcterms:modified>
</cp:coreProperties>
</file>