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3538" dt="2023-07-22T14:26:35.742"/>
    <p1510:client id="{79947C0B-2D0F-490D-A275-B89295A3A77F}" v="3643" dt="2023-07-22T17:55:42.292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522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RECEIPPT-TAGS:COMMUNION,LENT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3702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DEEP WITHIN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Deep within my sins accuse me,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Lord before you could I stand.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Be attentive to my pleading,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Let your love withhold my hand.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For with you is grace and pardon,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You forgive us when we err.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Now for this we come to thank you,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And your holy name revere.</a:t>
            </a: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DEEP WITHIN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For the Lord my soul is waiting,</a:t>
            </a:r>
            <a:endParaRPr lang="en-US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As I listen to his word.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As the watchman longs for daybreak,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So I'm longing for the Lord.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Since in him I find redemption,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Now I come to seek his face.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Even though my sins are many,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All my trust in him I place.</a:t>
            </a: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11608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DEEP WITHIN</vt:lpstr>
      <vt:lpstr>DEEP WITHIN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3236</cp:revision>
  <dcterms:modified xsi:type="dcterms:W3CDTF">2024-03-01T16:32:17Z</dcterms:modified>
</cp:coreProperties>
</file>