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B1871C2-924F-34E3-B876-307D4F25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9369388-1AB9-3141-A863-A3166767E9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DC43F21-C301-D3E3-35F3-73C03FAF79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8247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44FE9A5-DA28-4B4B-B2ED-3CBD7B385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DF4C2CC-5C8C-0041-EB87-9E2F3AA345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C52C025E-048F-0743-0F37-1526CE6CD5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5806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EMMANUEL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Emmanuel, Emmanuel, Emmanuel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God is with us; our God is with 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God’s so distant has come close to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taken a body just like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thinks like a man, he works like a man,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loves like a man; he’s now one of us.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AF5FE3B-8831-2FCC-AFF5-0F952153B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4E60ED2-32E0-8BCB-C798-66781223F7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EMMANUEL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E8A19C6-5956-A6AD-7798-74A9643071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Emmanuel, Emmanuel, Emmanuel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God is with us; our God is with 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child has been born; the Lord has been born,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who is born is our redeemer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rejoices, a man believes,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church is singing: Alleluia.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25ACC34-1B28-C98E-A45B-56989FC2C88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272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8470902-8364-A64A-824F-338ECA65D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2700E3C-549E-CA47-4340-D1D7F63F39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EMMANUEL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B19198C-C70B-795A-7705-A4A406117B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Emmanuel, Emmanuel, Emmanuel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God is with us; our God is with us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have touched the word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have talked with God himself.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given new life, to we who believe,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over the world, till time is no more.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F7BA310-7063-73BE-CCF3-EBE0D01DDBB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92028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181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EMMANUEL</vt:lpstr>
      <vt:lpstr>EMMANUEL</vt:lpstr>
      <vt:lpstr>EMMANUEL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541</cp:revision>
  <dcterms:modified xsi:type="dcterms:W3CDTF">2024-03-02T06:35:24Z</dcterms:modified>
</cp:coreProperties>
</file>