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61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34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CHRIST THE SAVIOUR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 to God (3) in the highest and on earth, peace on earth, peace to people of good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i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We praise you, we bless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We adore you, we glorify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We give you thanks for your great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God heavenly King, O God Almighty Father</a:t>
            </a:r>
            <a:endParaRPr lang="en-GB" sz="3600" b="1" i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CHRIST THE SAVIOUR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 to God (3) in the highest and on earth, peace on earth, peace to people of good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i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Jesus Christ, only begotten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God, Lamb of God, Son of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take away the sins of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have mercy on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take away the sins of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receive our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are seated at the right hand, the right of the Father, 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3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CHRIST THE SAVIOUR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 to God (3) in the highest and on earth, peace on earth, peace to people of good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i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For you alone are the Holy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alone are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alone are the most High,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Jesus Christ with the Holy Spirit,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in the glory of God the Father.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Glory…. will.  Amen, </a:t>
            </a:r>
            <a:r>
              <a:rPr lang="en-US" sz="3600" b="1" i="1">
                <a:solidFill>
                  <a:srgbClr val="FFFFFF"/>
                </a:solidFill>
              </a:rPr>
              <a:t>Amen.</a:t>
            </a:r>
            <a:endParaRPr lang="en-GB" sz="3600" b="1" i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698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CHRIST THE SAVIOUR</vt:lpstr>
      <vt:lpstr>CHRIST THE SAVIOUR</vt:lpstr>
      <vt:lpstr>CHRIST THE SAVIOUR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499</cp:revision>
  <dcterms:modified xsi:type="dcterms:W3CDTF">2024-03-02T09:43:22Z</dcterms:modified>
</cp:coreProperties>
</file>