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6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good will.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Lord God, Lamb of God, Son of the Father,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POLKA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With the Holy Spirit, in the glory of God the Father. Amen (</a:t>
            </a:r>
            <a:r>
              <a:rPr lang="en-US" sz="3600" b="1">
                <a:solidFill>
                  <a:schemeClr val="bg1"/>
                </a:solidFill>
              </a:rPr>
              <a:t>5).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0346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161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POLKA GLORY</vt:lpstr>
      <vt:lpstr>POLKA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2024-03-02T09:45:43Z</dcterms:modified>
</cp:coreProperties>
</file>