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YOUTH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Amen.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YOUTH GLORY</vt:lpstr>
      <vt:lpstr>YOUTH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2024-03-02T09:46:28Z</dcterms:modified>
</cp:coreProperties>
</file>