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6" r:id="rId3"/>
    <p:sldId id="257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E38196-D688-494D-AD16-285AF05B8379}" v="100" dt="2023-08-06T14:07:23.980"/>
    <p1510:client id="{9B0782E4-E1D9-4757-8BFE-7B77208F2854}" v="980" dt="2023-07-15T17:23:36.301"/>
    <p1510:client id="{B5A5E1AB-1220-412E-BF33-0A43C92238D0}" v="2063" dt="2023-08-06T14:39:08.823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RECEIPPT-TAGS:PRAISE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2179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00" b="1" u="sng" dirty="0">
                <a:solidFill>
                  <a:schemeClr val="lt1"/>
                </a:solidFill>
              </a:rPr>
              <a:t>GLORY TO GOD ON HIGH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400" b="1" i="1" dirty="0">
                <a:solidFill>
                  <a:schemeClr val="lt1"/>
                </a:solidFill>
              </a:rPr>
              <a:t>Glory to God on high, peace to all good men,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400" b="1" i="1" dirty="0">
                <a:solidFill>
                  <a:schemeClr val="lt1"/>
                </a:solidFill>
              </a:rPr>
              <a:t>Honour and praise him all of our days,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400" b="1" i="1" dirty="0">
                <a:solidFill>
                  <a:schemeClr val="lt1"/>
                </a:solidFill>
              </a:rPr>
              <a:t>And love him in all mankind.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endParaRPr lang="en-GB" sz="34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400" b="1" dirty="0">
                <a:solidFill>
                  <a:schemeClr val="lt1"/>
                </a:solidFill>
              </a:rPr>
              <a:t>Sing out praise to God for his wondrous deeds.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400" b="1" dirty="0">
                <a:solidFill>
                  <a:schemeClr val="lt1"/>
                </a:solidFill>
              </a:rPr>
              <a:t>Know for sure that in his love, he answers all our needs.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endParaRPr lang="en-GB" sz="34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400" b="1" dirty="0">
                <a:solidFill>
                  <a:schemeClr val="lt1"/>
                </a:solidFill>
              </a:rPr>
              <a:t>Praise the Lord in prayer, praise the Lord in song,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400" b="1" dirty="0">
                <a:solidFill>
                  <a:schemeClr val="lt1"/>
                </a:solidFill>
              </a:rPr>
              <a:t>Praise the Lord in all we do, and we can’t go far wrong.</a:t>
            </a:r>
          </a:p>
          <a:p>
            <a:pPr marL="114300" indent="0"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endParaRPr lang="en-GB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endParaRPr lang="en-GB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endParaRPr lang="en-GB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endParaRPr lang="en-GB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GB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contd..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00" b="1" u="sng" dirty="0">
                <a:solidFill>
                  <a:schemeClr val="lt1"/>
                </a:solidFill>
              </a:rPr>
              <a:t>GLORY TO GOD ON HIGH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400" b="1" i="1" dirty="0">
                <a:solidFill>
                  <a:schemeClr val="lt1"/>
                </a:solidFill>
              </a:rPr>
              <a:t>Glory to God on high, peace to all good men,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400" b="1" i="1" dirty="0">
                <a:solidFill>
                  <a:schemeClr val="lt1"/>
                </a:solidFill>
              </a:rPr>
              <a:t>Honour and praise him all of our days,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400" b="1" i="1" dirty="0">
                <a:solidFill>
                  <a:schemeClr val="lt1"/>
                </a:solidFill>
              </a:rPr>
              <a:t>And love him in all mankind.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endParaRPr lang="en-GB" sz="34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400" b="1" dirty="0">
                <a:solidFill>
                  <a:schemeClr val="lt1"/>
                </a:solidFill>
              </a:rPr>
              <a:t>To the Father now give praise, and praise be to the Son,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400" b="1" dirty="0">
                <a:solidFill>
                  <a:schemeClr val="lt1"/>
                </a:solidFill>
              </a:rPr>
              <a:t>And by his Spirit’s love in us, we know that God is one.</a:t>
            </a:r>
            <a:endParaRPr lang="en-GB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41094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</Words>
  <Application>Microsoft Office PowerPoint</Application>
  <PresentationFormat>On-screen Show (4:3)</PresentationFormat>
  <Paragraphs>22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GLORY TO GOD ON HIGH</vt:lpstr>
      <vt:lpstr>GLORY TO GOD ON HIGH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332</cp:revision>
  <dcterms:modified xsi:type="dcterms:W3CDTF">2024-03-02T09:55:00Z</dcterms:modified>
</cp:coreProperties>
</file>