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528" dt="2023-08-06T14:43:17.39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RECEIPPT-TAGS:TRINITY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95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THE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Father, sing glory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Spirit, glory, glory everyone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on the earth he made it, glory up above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Glory, glory everybody, we have seen a Father’s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Give thanks to the Lord for it is good</a:t>
            </a: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And make music for our God on high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For he guides us every day and he watches through the night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Let us praise him as we sing together, holy God of light.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THE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Father, sing glory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Spirit, glory, glory everyone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on the earth he made it, glory up above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Glory, glory everybody, we have seen a Father’s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Your works, O Lord, have made us glad,</a:t>
            </a: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For a Father’s help we shout to you in joy,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O how great are the deeds you have worked upon the land!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But the foolish ones will never see them they can’t understand.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325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GLORY TO THE FATHER</vt:lpstr>
      <vt:lpstr>GLORY TO THE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362</cp:revision>
  <dcterms:modified xsi:type="dcterms:W3CDTF">2024-03-02T09:56:13Z</dcterms:modified>
</cp:coreProperties>
</file>