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GOD’S LOVE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God’s love is wonderful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wonderful love!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high you can’t get over it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wonderful love!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deep you can’t get under it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wonderful love!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wide you can’t get around it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wonderful love!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58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GOD’S LOVE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547</cp:revision>
  <dcterms:modified xsi:type="dcterms:W3CDTF">2024-03-02T14:12:46Z</dcterms:modified>
</cp:coreProperties>
</file>