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09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41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4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of mercy and compassion,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Look with pity upon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Father let me call thee Father,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‘tis thy child returns to thee.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my sins I have deserved death,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endless misery,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Hell with all its pain and torments,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for all eternity.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551888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>
                <a:solidFill>
                  <a:schemeClr val="lt1"/>
                </a:solidFill>
              </a:rPr>
              <a:t>By my sins I have abandoned,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right and claim to heaven above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Where the saints rejoice forever,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a boundless sea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84656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See our Saviour bleeding, dying,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on the cross of Calvary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>
                <a:solidFill>
                  <a:schemeClr val="lt1"/>
                </a:solidFill>
              </a:rPr>
              <a:t>To that cross my sins have nailed him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Yet he bleeds and dies for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Jesus Lord, I ask for mercy, let me not implore in vain.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my sins I now detest them, never will I sin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On-screen Show (4:3)</PresentationFormat>
  <Paragraphs>72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GOD OF MERCY</vt:lpstr>
      <vt:lpstr>GOD OF MERCY</vt:lpstr>
      <vt:lpstr>GOD OF MERCY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627</cp:revision>
  <dcterms:modified xsi:type="dcterms:W3CDTF">2024-03-02T10:49:11Z</dcterms:modified>
</cp:coreProperties>
</file>